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914400" y="2286000"/>
            <a:ext cx="10360152" cy="22860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24688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</a:defRPr>
            </a:pPr>
            <a:r>
              <a:t>Salesprov AI Transformation Playbook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94A3B8"/>
                </a:solidFill>
              </a:defRPr>
            </a:pPr>
            <a:r>
              <a:t>From AI Experimentation to Autonomous Excellence</a:t>
            </a:r>
            <a:br/>
            <a:r>
              <a:t>MIT Professional Education Certified | 2026 Edition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PRODUCTION-GRADE TECHNOLOGY STACK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Orchestration: n8n, Zapier, Make.com, Manus, LangGraph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LLM Platforms: OpenAI Enterprise, Google Vertex AI, Azure AI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Vector Databases: Pinecone, Weaviate for RAG implementations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CRM Connectors: Native integrations with Salesforce, HubSpot, Pipedrive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OSINT Tools: Tavily, Apollo, Crunchbase for autonomous research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743200"/>
            <a:ext cx="10360152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 b="1">
                <a:solidFill>
                  <a:srgbClr val="FC03BA"/>
                </a:solidFill>
              </a:defRPr>
            </a:pPr>
            <a:r>
              <a:t>PART 3: THE 6 PILLARS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PILLAR 1: GO-TO-MARKET AGENT FLEETS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Autonomous SDR/AE agents managing top-of-funnel outreach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Lead scoring, hyper-personalized email sequencing, A/B testing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Deal velocity forecasting and slippage risk alerts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Automated lead enrichment via OSINT tools (Tavily, Apollo)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Real-time sentiment analysis and reply prediction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PILLAR 2: CUSTOMER SUCCESS AUTOMATION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Automated onboarding flows and health-score monitoring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Proactive churn prediction models with intervention playbooks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Auto-generated QBRs with usage insights and expansion opportunities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Support ticket spike alerts triggering agent outreach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Renewal workflow automation with dynamic pricing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PILLAR 3: AUTONOMOUS RESEARCH (OSINT)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Web scraping agents enriching contacts with LinkedIn, company news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Competitor intelligence gathering and battlecard generation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Real-time prospect trigger event monitoring (funding, hiring, M&amp;A)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Personalized icebreakers delivered in seconds, not hours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Reduces research time from 4 hours to 4 seconds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PILLAR 4: GOVERNANCE &amp; ETHICAL AI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Real-time bias auditing and PII masking middleware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GDPR/CCPA compliance with automated data lineage tracking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Hallucination gating: AI strictly grounded in verified playbooks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Audit-ready documentation for legal, procurement, and security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Human-in-the-loop controls for high-stakes decisions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PILLAR 5: SKILL ACQUISITION (IMPROV AI)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Interactive simulators using improv's 'Yes, And' methodology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AI roleplay partners for objection handling and negotiation practice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Real-time feedback: talk ratios, filler words, empathy scoring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Gamified training that transforms 'knowing' into 'doing'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Leadership dashboards with team skill heatmaps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PILLAR 6: REVOPS OPTIMIZATION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Background agents automating data cleanup and CRM hygiene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Contract generation with dynamic pricing and approval routing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Automated pipeline hygiene and duplicate contact resolution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Smart quote generation syncing across CRM, billing, and ops systems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Project management updates running autonomously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743200"/>
            <a:ext cx="10360152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 b="1">
                <a:solidFill>
                  <a:srgbClr val="FC03BA"/>
                </a:solidFill>
              </a:defRPr>
            </a:pPr>
            <a:r>
              <a:t>PART 4: IMPLEMENTATION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THE CRAWL → WALK → RUN FRAMEWORK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CRAWL (Days 1-30): Deploy 2-3 foundational automation workflows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WALK (Days 31-60): Expand to 5-8 workflows with HITL oversight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RUN (Days 61-90): Fully autonomous operations at scale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Measured phases with ROI validation at each checkpoint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De-risked investment building organizational confidence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EXECUTIVE SUMMARY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The Agentic Era: Moving beyond chatbots to autonomous agent fleets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Proven 90-day transformation framework with measurable ROI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150+ hours saved per team monthly | $2.4M avg. first-year value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MIT-certified methodology deployed across Fortune 500 enterprises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Production-grade architecture on OpenAI, Vertex AI, n8n, and custom platforms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30-60-90 DAY TRANSFORMATION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Days 1-30: Foundation &amp; Quick Wins (40% research time reduction)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Days 31-60: Agentic Expansion (15% increase in lead velocity)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Days 61-90: Neural Maturity (10% higher win rates, 95% automation)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Each phase gated by strict KPIs ensuring compounding value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Continuous optimization with measurable impact tracking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REAL-WORLD EXAMPLE: LEAD ENRICHMENT WORKFLOW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Step 1: New lead enters CRM via HubSpot webhook trigger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Step 2: Research agent enriches data (Tavily, LinkedIn, Crunchbase)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Step 3: Scoring agent evaluates fit using ML model + CRM history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Step 4: Outreach agent drafts personalized email with company context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Step 5: Human reviews via Slack and one-click approves/sends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743200"/>
            <a:ext cx="10360152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 b="1">
                <a:solidFill>
                  <a:srgbClr val="FC03BA"/>
                </a:solidFill>
              </a:defRPr>
            </a:pPr>
            <a:r>
              <a:t>PART 5: ROI &amp; OUTCOMES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MEASURING AI ROI: THE RIGHT METRICS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OLD Metrics: Emails sent, calls made, hours logged, sequences enrolled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NEW Metrics: Quality conversations, agent approval rate, personalization score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Revenue Impact: Pipeline velocity, win rates, deal cycle time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Efficiency Gains: 150+ hours saved per team monthly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Unit Economics: Orchestration cost &lt; $0.05 per complex completion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EXPECTED BUSINESS OUTCOMES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$2.4M+ average first-year value creation per engagement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150+ hours saved per team per month (3.75 FTE equivalent)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25-40% revenue velocity improvement in first 90 days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40% reduction in high-friction task cycle time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85% AI-generated content approval rate (minimal human editing)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CLIENT SUCCESS SNAPSHOTS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B2B SaaS Startup: Cut SDR research time from 4 hrs to 6 minutes per lead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Enterprise Tech: Automated 40% of CS onboarding, reducing churn 18%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Financial Services: Deployed GDPR-compliant agents saving 200hrs/mo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E-commerce Platform: AI-generated outreach increased reply rates 3.2x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Consulting Firm: Autonomous proposal generation cutting bid time 60%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743200"/>
            <a:ext cx="10360152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 b="1">
                <a:solidFill>
                  <a:srgbClr val="FC03BA"/>
                </a:solidFill>
              </a:defRPr>
            </a:pPr>
            <a:r>
              <a:t>PART 6: TRANSFORMATION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THE EVOLUTION: FROM GENERATOR TO ORCHESTRATOR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OLD Role: Activity generator (calls, emails, manual research)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NEW Role: Agent orchestrator (directing AI, judgment, strategy)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Force multiplier: Turning 30 conversations into 120 per quarter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Skills that matter: Prompt engineering, strategic personalization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Deprecated skills: Typing speed, script memorization, manual data entry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THE AI-AUGMENTED DAILY WORKFLOW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8:00-9:00 AM: Signal triage &amp; agent output QA (reviewing 40+ drafts)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9:00-12:00 PM: High-value conversations (warm calls, discovery)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12:00-2:00 PM: Strategic deep-dives &amp; AE handoffs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2:00-4:00 PM: Sequence management &amp; agent training refinement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4:00-5:00 PM: Wrap &amp; prep (setting overnight agent priorities)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WINNING SKILLS IN THE AGENTIC ERA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Prompt Engineering: Articulating 'good' clearly to guide agents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Strategic Personalization: Finding the non-obvious angle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Data Fluency: Recognizing patterns in system output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Systems Thinking: Understanding end-to-end workflow impact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Pattern Breaking: Human creativity vs. AI pattern following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THE PROBLEM: THE CHATBOT TRAP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Most organizations are stuck experimenting with AI assistants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Chatbots answer questions but don't execute real work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Activity metrics (emails sent, calls made) don't equal business impact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Manual research takes 4 hours; AI agents do it in 4 seconds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The gap: Knowing what AI can do vs. deploying it in production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CHANGE MANAGEMENT: THE CULTURAL BRIDGE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AI transformation isn't just technology—it's culture shift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Bridging the 'knowing-doing gap' through gamified training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Leadership visibility: Real-time team neural maturity dashboards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Addressing skepticism: Proving value through phased quick wins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Adoption strategies: Champions, training, and continuous support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743200"/>
            <a:ext cx="10360152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 b="1">
                <a:solidFill>
                  <a:srgbClr val="FC03BA"/>
                </a:solidFill>
              </a:defRPr>
            </a:pPr>
            <a:r>
              <a:t>YOUR NEXT STEPS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YOUR FIRST WEEK PLAYBOOK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Day 1: Audit current workflow and identify time sinks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Day 2: Define ICP and messaging tone framework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Day 3: Configure research agent and high-impact signals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Day 4: Test with small batch (10 accounts) and refine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Day 5: Add drafting agent and review output quality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WHAT SALESPROV DELIVERS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Discovery Audit: Complete AI value mapping with prioritized opportunities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Architecture Design: Custom agent fleet blueprints for your tech stack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Production Deployment: Live autonomous systems with HITL controls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Change Management: Executive buy-in and user adoption strategies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30-60-90 KPI Tracking: Measurable impact validation and optimization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WHY SALESPROV?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MIT Professional Education certified in GenAI &amp; Agentic AI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Production-grade deployments across Fortune 500 enterprises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Platform-agnostic: OpenAI, Vertex AI, n8n, Zapier, custom solutions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Security-first: GDPR/SOC2-ready with audit trails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90-day ROI guarantee with measurable checkpoints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C03BA"/>
                </a:solidFill>
              </a:defRPr>
            </a:pPr>
            <a:r>
              <a:t>Ready to Architect Your Future?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FFFFFF"/>
                </a:solidFill>
              </a:defRPr>
            </a:pPr>
            <a:r>
              <a:t>Stop experimenting with chat toys.</a:t>
            </a:r>
          </a:p>
          <a:p>
            <a:pPr algn="ctr">
              <a:defRPr sz="2800">
                <a:solidFill>
                  <a:srgbClr val="FFFFFF"/>
                </a:solidFill>
              </a:defRPr>
            </a:pPr>
            <a:r>
              <a:t>Start building your autonomous competitive advantage.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4572000"/>
            <a:ext cx="5486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b="1">
                <a:solidFill>
                  <a:srgbClr val="2ED135"/>
                </a:solidFill>
              </a:defRPr>
            </a:pPr>
            <a:r>
              <a:t>Contact Drew Aslakson</a:t>
            </a:r>
          </a:p>
          <a:p>
            <a:pPr algn="ctr">
              <a:defRPr sz="2200" b="1">
                <a:solidFill>
                  <a:srgbClr val="2ED135"/>
                </a:solidFill>
              </a:defRPr>
            </a:pPr>
            <a:r>
              <a:t>salesprov.com/contact</a:t>
            </a:r>
          </a:p>
          <a:p>
            <a:pPr algn="ctr">
              <a:defRPr sz="2200" b="1">
                <a:solidFill>
                  <a:srgbClr val="2ED135"/>
                </a:solidFill>
              </a:defRPr>
            </a:pPr>
            <a:r>
              <a:t>drew@salesprov.com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743200"/>
            <a:ext cx="10360152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 b="1">
                <a:solidFill>
                  <a:srgbClr val="FC03BA"/>
                </a:solidFill>
              </a:defRPr>
            </a:pPr>
            <a:r>
              <a:t>PART 1: DISCOVERY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PHASE 1: DISCOVERY &amp; VALUE MAPPING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Week 1: Deep stakeholder interviews across Sales, Marketing, CS, and RevOps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Technology stack audit: CRM, marketing automation, data warehouses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Time-cost quantification: Identify hours lost to manual tasks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Week 2: AI Opportunity Heatmap prioritizing by ROI and complexity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Deliverable: 15-25 page Transformation Roadmap with ROI projections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THE IMPACT AUDIT FRAMEWORK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Process Mining: Shadow sessions with SDRs, AEs, and CSMs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Pain Point Validation: Uncovering hidden inefficiencies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Data Readiness Assessment: CRM hygiene, PII handling, schema consistency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Neural Readiness Score: Evaluating your data infrastructure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Change Management Risk: Cultural barriers and adoption strategies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743200"/>
            <a:ext cx="10360152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 b="1">
                <a:solidFill>
                  <a:srgbClr val="FC03BA"/>
                </a:solidFill>
              </a:defRPr>
            </a:pPr>
            <a:r>
              <a:t>PART 2: ARCHITECTURE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THE CENTRAL BRAIN ARCHITECTURE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Orchestration Layer: Genkit + Node.js managing reasoning chains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Vectorized Memory: RAG grounded in YOUR playbooks and CRM history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Tool Nexus: API integrations to HubSpot, Salesforce, Slack, Tavily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LLM Suite: OpenAI GPT-5, Google Gemini, Hugging Face, local LLMs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Observability Stack: Real-time tracking of quality, drift, and cost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aster-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C03BA"/>
                </a:solidFill>
              </a:defRPr>
            </a:pPr>
            <a:r>
              <a:t>THREE OPERATIONAL MODES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11274552" cy="50292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Fully Autonomous: High-frequency, low-risk tasks (lead enrichment, data cleanup)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Human-in-the-Loop (HITL): Medium-risk decisions requiring approval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Advisory Only: High-stakes strategic decisions (deal scoring, churn prediction)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Every workflow has escalation paths and audit trails</a:t>
            </a:r>
          </a:p>
          <a:p>
            <a:pPr>
              <a:spcAft>
                <a:spcPts val="1800"/>
              </a:spcAft>
              <a:defRPr sz="2200">
                <a:solidFill>
                  <a:srgbClr val="FFFFFF"/>
                </a:solidFill>
              </a:defRPr>
            </a:pPr>
            <a:r>
              <a:t>• Security-first design with PII masking and bias monitoring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